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E1-9A95-4178-BF3C-955BFDCEEA42}" type="datetimeFigureOut">
              <a:rPr lang="nl-NL" smtClean="0"/>
              <a:pPr/>
              <a:t>4-7-2014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1FDB-7B15-4602-AC7D-87184A5EA7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68478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E1-9A95-4178-BF3C-955BFDCEEA42}" type="datetimeFigureOut">
              <a:rPr lang="nl-NL" smtClean="0"/>
              <a:pPr/>
              <a:t>4-7-2014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1FDB-7B15-4602-AC7D-87184A5EA7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62896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E1-9A95-4178-BF3C-955BFDCEEA42}" type="datetimeFigureOut">
              <a:rPr lang="nl-NL" smtClean="0"/>
              <a:pPr/>
              <a:t>4-7-2014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1FDB-7B15-4602-AC7D-87184A5EA7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03975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E1-9A95-4178-BF3C-955BFDCEEA42}" type="datetimeFigureOut">
              <a:rPr lang="nl-NL" smtClean="0"/>
              <a:pPr/>
              <a:t>4-7-2014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1FDB-7B15-4602-AC7D-87184A5EA7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48967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E1-9A95-4178-BF3C-955BFDCEEA42}" type="datetimeFigureOut">
              <a:rPr lang="nl-NL" smtClean="0"/>
              <a:pPr/>
              <a:t>4-7-2014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1FDB-7B15-4602-AC7D-87184A5EA7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80870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E1-9A95-4178-BF3C-955BFDCEEA42}" type="datetimeFigureOut">
              <a:rPr lang="nl-NL" smtClean="0"/>
              <a:pPr/>
              <a:t>4-7-2014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1FDB-7B15-4602-AC7D-87184A5EA7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82428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E1-9A95-4178-BF3C-955BFDCEEA42}" type="datetimeFigureOut">
              <a:rPr lang="nl-NL" smtClean="0"/>
              <a:pPr/>
              <a:t>4-7-2014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1FDB-7B15-4602-AC7D-87184A5EA7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68731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E1-9A95-4178-BF3C-955BFDCEEA42}" type="datetimeFigureOut">
              <a:rPr lang="nl-NL" smtClean="0"/>
              <a:pPr/>
              <a:t>4-7-2014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1FDB-7B15-4602-AC7D-87184A5EA7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23794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E1-9A95-4178-BF3C-955BFDCEEA42}" type="datetimeFigureOut">
              <a:rPr lang="nl-NL" smtClean="0"/>
              <a:pPr/>
              <a:t>4-7-2014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1FDB-7B15-4602-AC7D-87184A5EA7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235416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E1-9A95-4178-BF3C-955BFDCEEA42}" type="datetimeFigureOut">
              <a:rPr lang="nl-NL" smtClean="0"/>
              <a:pPr/>
              <a:t>4-7-2014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1FDB-7B15-4602-AC7D-87184A5EA7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13687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F4E1-9A95-4178-BF3C-955BFDCEEA42}" type="datetimeFigureOut">
              <a:rPr lang="nl-NL" smtClean="0"/>
              <a:pPr/>
              <a:t>4-7-2014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41FDB-7B15-4602-AC7D-87184A5EA7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65946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0F4E1-9A95-4178-BF3C-955BFDCEEA42}" type="datetimeFigureOut">
              <a:rPr lang="nl-NL" smtClean="0"/>
              <a:pPr/>
              <a:t>4-7-2014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41FDB-7B15-4602-AC7D-87184A5EA7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2023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73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28805761"/>
              </p:ext>
            </p:extLst>
          </p:nvPr>
        </p:nvGraphicFramePr>
        <p:xfrm>
          <a:off x="152400" y="152400"/>
          <a:ext cx="8839200" cy="6821264"/>
        </p:xfrm>
        <a:graphic>
          <a:graphicData uri="http://schemas.openxmlformats.org/drawingml/2006/table">
            <a:tbl>
              <a:tblPr/>
              <a:tblGrid>
                <a:gridCol w="2133600"/>
                <a:gridCol w="838200"/>
                <a:gridCol w="2590800"/>
                <a:gridCol w="3276600"/>
              </a:tblGrid>
              <a:tr h="45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Klier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♀ Hormonen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Doelorgaan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Hypothalamus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HERSENEN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GnRh</a:t>
                      </a:r>
                      <a:endParaRPr kumimoji="0" lang="nl-N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Gonadotrofine Releasing Hormoon</a:t>
                      </a: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Hypofyse in 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Hersenen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Hypofyse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HERSENEN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FSH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Follikel Stimulerend Hormoon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Eiblaas</a:t>
                      </a: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Follikel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Hypofyse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HERSENEN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LH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Luteïniserend Hormoon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Eiblaas</a:t>
                      </a: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Follikel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Eiblaas</a:t>
                      </a: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Follikel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Oestrogeen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Hersenen (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gedrag</a:t>
                      </a: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HH </a:t>
                      </a:r>
                      <a:r>
                        <a:rPr kumimoji="0" lang="nl-NL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syst</a:t>
                      </a:r>
                      <a:r>
                        <a:rPr kumimoji="0" lang="nl-N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Geslachtsorganen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4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Geel lichaam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Progesteron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Hersenen (terugkoppeling)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Geslachtsorganen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baarmoederwand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PGF2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Prostaglandine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Geel lichaam (afbreken)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3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9734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921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mtClean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229600" cy="651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>
            <a:spLocks noChangeArrowheads="1"/>
          </p:cNvSpPr>
          <p:nvPr/>
        </p:nvSpPr>
        <p:spPr bwMode="auto">
          <a:xfrm>
            <a:off x="3686175" y="766763"/>
            <a:ext cx="865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/>
              <a:t>GNRH</a:t>
            </a:r>
          </a:p>
        </p:txBody>
      </p:sp>
      <p:sp>
        <p:nvSpPr>
          <p:cNvPr id="5" name="PIJL-OMLAAG 4"/>
          <p:cNvSpPr/>
          <p:nvPr/>
        </p:nvSpPr>
        <p:spPr>
          <a:xfrm>
            <a:off x="4189413" y="1214438"/>
            <a:ext cx="46037" cy="2397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3619500" y="1601788"/>
            <a:ext cx="1139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/>
              <a:t>FSH +LH</a:t>
            </a:r>
          </a:p>
        </p:txBody>
      </p:sp>
      <p:sp>
        <p:nvSpPr>
          <p:cNvPr id="7" name="PIJL-OMLAAG 6"/>
          <p:cNvSpPr/>
          <p:nvPr/>
        </p:nvSpPr>
        <p:spPr>
          <a:xfrm>
            <a:off x="3921125" y="1905000"/>
            <a:ext cx="228600" cy="18335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Gebogen pijl 9"/>
          <p:cNvSpPr/>
          <p:nvPr/>
        </p:nvSpPr>
        <p:spPr>
          <a:xfrm rot="10800000">
            <a:off x="4149725" y="1905000"/>
            <a:ext cx="306388" cy="240982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12" name="Gekromde PIJL-RECHTS 11"/>
          <p:cNvSpPr/>
          <p:nvPr/>
        </p:nvSpPr>
        <p:spPr>
          <a:xfrm rot="10800000">
            <a:off x="4721225" y="946150"/>
            <a:ext cx="354013" cy="82550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rgbClr val="FF0000"/>
              </a:solidFill>
            </a:endParaRPr>
          </a:p>
        </p:txBody>
      </p:sp>
      <p:sp>
        <p:nvSpPr>
          <p:cNvPr id="13" name="PIJL-RECHTS 12"/>
          <p:cNvSpPr/>
          <p:nvPr/>
        </p:nvSpPr>
        <p:spPr>
          <a:xfrm>
            <a:off x="4144963" y="3875088"/>
            <a:ext cx="11049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5" name="Tekstvak 14"/>
          <p:cNvSpPr txBox="1">
            <a:spLocks noChangeArrowheads="1"/>
          </p:cNvSpPr>
          <p:nvPr/>
        </p:nvSpPr>
        <p:spPr bwMode="auto">
          <a:xfrm>
            <a:off x="5324475" y="3727450"/>
            <a:ext cx="2914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/>
              <a:t>Oestrogeen (hengstigheid)</a:t>
            </a:r>
          </a:p>
        </p:txBody>
      </p:sp>
      <p:sp>
        <p:nvSpPr>
          <p:cNvPr id="16" name="PIJL-RECHTS 15"/>
          <p:cNvSpPr/>
          <p:nvPr/>
        </p:nvSpPr>
        <p:spPr>
          <a:xfrm>
            <a:off x="4081463" y="4219575"/>
            <a:ext cx="11049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7" name="Tekstvak 16"/>
          <p:cNvSpPr txBox="1">
            <a:spLocks noChangeArrowheads="1"/>
          </p:cNvSpPr>
          <p:nvPr/>
        </p:nvSpPr>
        <p:spPr bwMode="auto">
          <a:xfrm>
            <a:off x="5080000" y="4083050"/>
            <a:ext cx="204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/>
              <a:t>Progestoron (rust)</a:t>
            </a:r>
          </a:p>
        </p:txBody>
      </p:sp>
      <p:sp>
        <p:nvSpPr>
          <p:cNvPr id="18" name="Gekromde PIJL-RECHTS 17"/>
          <p:cNvSpPr/>
          <p:nvPr/>
        </p:nvSpPr>
        <p:spPr>
          <a:xfrm rot="10557708">
            <a:off x="7678738" y="1674813"/>
            <a:ext cx="685800" cy="267970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Stroomdiagram: Proces 19"/>
          <p:cNvSpPr/>
          <p:nvPr/>
        </p:nvSpPr>
        <p:spPr>
          <a:xfrm>
            <a:off x="7062788" y="4211638"/>
            <a:ext cx="685800" cy="163512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1" name="PIJL-RECHTS 20"/>
          <p:cNvSpPr/>
          <p:nvPr/>
        </p:nvSpPr>
        <p:spPr>
          <a:xfrm>
            <a:off x="3276600" y="5486400"/>
            <a:ext cx="1274763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Tekstvak 21"/>
          <p:cNvSpPr txBox="1">
            <a:spLocks noChangeArrowheads="1"/>
          </p:cNvSpPr>
          <p:nvPr/>
        </p:nvSpPr>
        <p:spPr bwMode="auto">
          <a:xfrm>
            <a:off x="4633913" y="5378450"/>
            <a:ext cx="1839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/>
              <a:t>Prostaglandines</a:t>
            </a:r>
          </a:p>
        </p:txBody>
      </p:sp>
      <p:sp>
        <p:nvSpPr>
          <p:cNvPr id="29" name="PIJL-LINKS 28"/>
          <p:cNvSpPr/>
          <p:nvPr/>
        </p:nvSpPr>
        <p:spPr>
          <a:xfrm rot="2506713">
            <a:off x="3871913" y="4781550"/>
            <a:ext cx="1600200" cy="19685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32192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12" grpId="0" animBg="1"/>
      <p:bldP spid="13" grpId="0" animBg="1"/>
      <p:bldP spid="15" grpId="0"/>
      <p:bldP spid="16" grpId="0" animBg="1"/>
      <p:bldP spid="17" grpId="0"/>
      <p:bldP spid="18" grpId="0" animBg="1"/>
      <p:bldP spid="20" grpId="0" animBg="1"/>
      <p:bldP spid="21" grpId="0" animBg="1"/>
      <p:bldP spid="22" grpId="0"/>
      <p:bldP spid="29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72</Words>
  <Application>Microsoft Office PowerPoint</Application>
  <PresentationFormat>Diavoorstelling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Dia 1</vt:lpstr>
      <vt:lpstr>Dia 2</vt:lpstr>
    </vt:vector>
  </TitlesOfParts>
  <Company>Helicon Opleidingen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Emile Gijsen</dc:creator>
  <cp:lastModifiedBy>emile</cp:lastModifiedBy>
  <cp:revision>2</cp:revision>
  <dcterms:created xsi:type="dcterms:W3CDTF">2013-02-25T14:53:33Z</dcterms:created>
  <dcterms:modified xsi:type="dcterms:W3CDTF">2014-07-04T09:08:29Z</dcterms:modified>
</cp:coreProperties>
</file>